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314" r:id="rId2"/>
    <p:sldId id="317" r:id="rId3"/>
    <p:sldId id="256" r:id="rId4"/>
    <p:sldId id="329" r:id="rId5"/>
    <p:sldId id="258" r:id="rId6"/>
    <p:sldId id="332" r:id="rId7"/>
    <p:sldId id="287" r:id="rId8"/>
    <p:sldId id="334" r:id="rId9"/>
    <p:sldId id="315" r:id="rId10"/>
    <p:sldId id="288" r:id="rId11"/>
    <p:sldId id="333" r:id="rId12"/>
    <p:sldId id="322" r:id="rId13"/>
    <p:sldId id="320" r:id="rId14"/>
    <p:sldId id="279" r:id="rId15"/>
    <p:sldId id="324" r:id="rId16"/>
    <p:sldId id="316" r:id="rId17"/>
    <p:sldId id="318" r:id="rId18"/>
    <p:sldId id="302" r:id="rId19"/>
    <p:sldId id="290" r:id="rId20"/>
    <p:sldId id="291" r:id="rId21"/>
    <p:sldId id="325" r:id="rId22"/>
    <p:sldId id="321" r:id="rId23"/>
    <p:sldId id="319" r:id="rId24"/>
    <p:sldId id="330" r:id="rId25"/>
    <p:sldId id="312" r:id="rId26"/>
    <p:sldId id="326" r:id="rId27"/>
    <p:sldId id="327" r:id="rId28"/>
    <p:sldId id="313" r:id="rId29"/>
    <p:sldId id="328" r:id="rId30"/>
    <p:sldId id="294" r:id="rId31"/>
    <p:sldId id="323" r:id="rId32"/>
    <p:sldId id="331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20B9E-A405-4037-A9AC-8CCF30DB771F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E6E8E-48A2-4F50-AF1B-B65E404BB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77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terms/p/pensionplan.asp?layout=infini&amp;v=4C&amp;adtest=4C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2955" y="1994665"/>
            <a:ext cx="2670875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dirty="0" smtClean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Roth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IRA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742709">
            <a:off x="7656162" y="2650210"/>
            <a:ext cx="38411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Social Security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0568" y="433952"/>
            <a:ext cx="7605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What do these things have in common?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544031">
            <a:off x="8198603" y="4742338"/>
            <a:ext cx="19351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Pension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 rot="20015971">
            <a:off x="1394626" y="2114510"/>
            <a:ext cx="14269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401k</a:t>
            </a:r>
            <a:endParaRPr lang="en-US" sz="40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4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403b</a:t>
            </a:r>
            <a:endParaRPr lang="en-US" sz="4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US" sz="4000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460" y="2871392"/>
            <a:ext cx="2735486" cy="19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473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Pension plans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4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856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Pension plans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company retirement plan that provides income upon retirement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9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9064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Pension plans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gets one?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Will you?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9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3465"/>
            <a:ext cx="12192000" cy="375487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1.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List several things people save money for. 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2.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Who runs the Social Security program.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3. Who benefits from Social Security?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4. Explain what a pension is.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5. Give several examples 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of who might get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a pension.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8" y="837634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2" y="5384733"/>
            <a:ext cx="1128860" cy="112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605" y="5381327"/>
            <a:ext cx="1132702" cy="11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140329"/>
            <a:ext cx="7475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and Compare Retirement Plans including IRAs, Keogh and Pension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22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869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401(k)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1" y="2990886"/>
            <a:ext cx="2695575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423" y="4655426"/>
            <a:ext cx="2857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296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401(k)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retirement plan in which the employee has money withheld from their paycheck for retirement.  The employer generally matches the amount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1" y="2990886"/>
            <a:ext cx="2695575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423" y="4655426"/>
            <a:ext cx="2857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41" y="324333"/>
            <a:ext cx="9995590" cy="513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21" y="774915"/>
            <a:ext cx="6633274" cy="49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4437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403(b)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Like a 401(k) but no employer match.  For government / state employees such as police, state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workers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 teachers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57" y="2737053"/>
            <a:ext cx="285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37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1430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Keogh plan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retirement plan for the self-employed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1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39" y="433953"/>
            <a:ext cx="7663481" cy="50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2288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321" y="3053003"/>
            <a:ext cx="5447168" cy="36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828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Individual Retirement Account – a private retirement plan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321" y="3053003"/>
            <a:ext cx="5447168" cy="36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8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3465"/>
            <a:ext cx="12192000" cy="338554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6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How does a 401k work? 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7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. What are the primary differences between a 401k and 403b?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8. Who might have a Keogh plan?</a:t>
            </a: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9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. How does an IRA differ from a 401k or pension plan?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endParaRPr lang="en-US" sz="8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8" y="837634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" y="5102727"/>
            <a:ext cx="1128860" cy="112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605" y="5102728"/>
            <a:ext cx="1132702" cy="11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140329"/>
            <a:ext cx="7475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and Compare Retirement Plans including IRAs, Keogh and Pension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02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5" y="350972"/>
            <a:ext cx="5212919" cy="5212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670" y="929898"/>
            <a:ext cx="5936036" cy="37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Ch. 6.3: Special Saving Plans 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and Compare Retirement Plans including IRAs, Keogh and Pension Plans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27" y="2847109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1. Explain the importance of having a retirement plan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2. Describe retirement plans including IRAs, Keogh and Pension Plans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3. Explain the benefits of those plans</a:t>
            </a:r>
          </a:p>
        </p:txBody>
      </p:sp>
    </p:spTree>
    <p:extLst>
      <p:ext uri="{BB962C8B-B14F-4D97-AF65-F5344CB8AC3E}">
        <p14:creationId xmlns:p14="http://schemas.microsoft.com/office/powerpoint/2010/main" val="3900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659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Should Real Estate be used as an investment option?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Benefits and drawbacks?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https://sp.yimg.com/xj/th?id=OIP.M42ab11930a93a171ba89894f90a3130cH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58" y="469473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0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6728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Should Real Estate be used as an investment option?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Benefits and drawbacks?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 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No!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Benefits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Has traditionally been a good and safe investment. 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 can write off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property taxes, mortgage interest, and some improvements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https://sp.yimg.com/xj/th?id=OIP.M42ab11930a93a171ba89894f90a3130cH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58" y="469473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4520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Should Real Estate be used as an investment option?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Benefits and drawbacks?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 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No!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Benefits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Has traditionally been a good and safe investment. 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 can write off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property taxes, mortgage interest, and some improvements.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Drawbacks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Can lose value (bad economy, location, …)  Can take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time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sell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https://sp.yimg.com/xj/th?id=OIP.M42ab11930a93a171ba89894f90a3130cH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58" y="469473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485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much to save and invest?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long do you plan to work?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much are you willing to risk?  More risk can mean more return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5168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much to save and invest?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long do you plan to work?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much are you willing to risk?  More risk can mean more return.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Diversification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spreading out your investments; Not putting all your eggs in one basket.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Values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What is important to you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90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881" y="30202"/>
            <a:ext cx="9144000" cy="1442203"/>
          </a:xfrm>
        </p:spPr>
        <p:txBody>
          <a:bodyPr>
            <a:normAutofit/>
          </a:bodyPr>
          <a:lstStyle/>
          <a:p>
            <a:r>
              <a:rPr lang="en-US" sz="9600" u="sng" dirty="0" smtClean="0">
                <a:solidFill>
                  <a:schemeClr val="accent5"/>
                </a:solidFill>
              </a:rPr>
              <a:t>ECONOMICS</a:t>
            </a:r>
            <a:endParaRPr lang="en-US" sz="9600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242" y="1468534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Ch. 6.3: Special Saving Plans  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352" y="2296415"/>
            <a:ext cx="3667780" cy="2440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638" y="5095272"/>
            <a:ext cx="11862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and Compare R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etirement Plans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including IRAs, Keogh and Pension Plans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74814"/>
              </p:ext>
            </p:extLst>
          </p:nvPr>
        </p:nvGraphicFramePr>
        <p:xfrm>
          <a:off x="1" y="-3"/>
          <a:ext cx="12191999" cy="6388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4816"/>
                <a:gridCol w="2454816"/>
                <a:gridCol w="2454816"/>
                <a:gridCol w="4827551"/>
              </a:tblGrid>
              <a:tr h="491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401 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Keogh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Roth IRA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74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Company plan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Self-employed plan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Individual or married couple’s plan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Individual or married couple’s plan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656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Portion of pay withheld and matched by company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Up to 15% of yearly income set aside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Tax-deferred contributions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Contributions taxed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74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Tax deferred on income and interest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Amount is tax deductible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Tax-deferred interest income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Interest income never taxed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82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Maximum contribution limit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Maximum contribution limit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Maximum contribution limit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Maximum contribution limit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89" y="921314"/>
            <a:ext cx="1638397" cy="102574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3871434" y="6119336"/>
            <a:ext cx="404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Pension Plans video</a:t>
            </a:r>
            <a:r>
              <a:rPr lang="en-US" sz="2400" dirty="0" smtClean="0"/>
              <a:t> </a:t>
            </a:r>
            <a:r>
              <a:rPr lang="en-US" dirty="0" smtClean="0"/>
              <a:t>(1:42 </a:t>
            </a:r>
            <a:r>
              <a:rPr lang="en-US" dirty="0" err="1" smtClean="0"/>
              <a:t>mins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3465"/>
            <a:ext cx="12192000" cy="32624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10. Describe some risks involved with investing in real estate. 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11. Why is diversification a good idea when it comes to investing?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12. How is a Roth IRA different than a traditional IRA?</a:t>
            </a:r>
          </a:p>
          <a:p>
            <a:pPr algn="ctr">
              <a:defRPr/>
            </a:pPr>
            <a:endParaRPr lang="en-US" sz="8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8" y="837634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" y="5102727"/>
            <a:ext cx="1128860" cy="112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605" y="5102728"/>
            <a:ext cx="1132702" cy="11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140329"/>
            <a:ext cx="7475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and Compare Retirement Plans including IRAs, Keogh and Pension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85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Ch. 6.3: Special Saving Plans 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and Compare Retirement Plans including IRAs, Keogh and Pension Plans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27" y="2847109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1. Explain the importance of having a retirement plan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2. Describe retirement plans including IRAs, Keogh and Pension Plans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3. Explain the benefits of those plans</a:t>
            </a:r>
          </a:p>
        </p:txBody>
      </p:sp>
    </p:spTree>
    <p:extLst>
      <p:ext uri="{BB962C8B-B14F-4D97-AF65-F5344CB8AC3E}">
        <p14:creationId xmlns:p14="http://schemas.microsoft.com/office/powerpoint/2010/main" val="3255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Ch. 6.3: Special Saving Plans 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and Compare Retirement Plans including IRAs, Keogh and Pension Plans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27" y="2847109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1. Explain the importance of having a retirement plan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2. Describe retirement plans including IRAs, Keogh and Pension Plans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>
                <a:solidFill>
                  <a:prstClr val="black"/>
                </a:solidFill>
              </a:rPr>
              <a:t>3. Explain the benefits of those plans</a:t>
            </a:r>
          </a:p>
        </p:txBody>
      </p:sp>
    </p:spTree>
    <p:extLst>
      <p:ext uri="{BB962C8B-B14F-4D97-AF65-F5344CB8AC3E}">
        <p14:creationId xmlns:p14="http://schemas.microsoft.com/office/powerpoint/2010/main" val="41613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8122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possible reasons for saving and investing?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14957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possible reasons for saving and investing?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College.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Down payment on a home or auto.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 major purchases.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Retirement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1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1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 Security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2" y="3109445"/>
            <a:ext cx="28575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602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 Security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federal program that provides monthly payments to retired people.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 much money.  Age requirement has gone up. Will it still exist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2" y="3109445"/>
            <a:ext cx="28575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49" y="1"/>
            <a:ext cx="4435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592</Words>
  <Application>Microsoft Office PowerPoint</Application>
  <PresentationFormat>Widescreen</PresentationFormat>
  <Paragraphs>192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Bradley Hand ITC TT-Bold</vt:lpstr>
      <vt:lpstr>Calibri</vt:lpstr>
      <vt:lpstr>Calibri Light</vt:lpstr>
      <vt:lpstr>Comic Sans MS</vt:lpstr>
      <vt:lpstr>Georgia</vt:lpstr>
      <vt:lpstr>Times</vt:lpstr>
      <vt:lpstr>Times New Roman</vt:lpstr>
      <vt:lpstr>Office Theme</vt:lpstr>
      <vt:lpstr>PowerPoint Presentation</vt:lpstr>
      <vt:lpstr>PowerPoint Presentation</vt:lpstr>
      <vt:lpstr>ECONOMICS</vt:lpstr>
      <vt:lpstr>ECONOMICS Ch. 6.3: Special Saving Plans    Learning Target: Understand and Compare Retirement Plans including IRAs, Keogh and Pension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6.3: Special Saving Plans    Learning Target: Understand and Compare Retirement Plans including IRAs, Keogh and Pension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6.3: Special Saving Plans    Learning Target: Understand and Compare Retirement Plans including IRAs, Keogh and Pension Plans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51</cp:revision>
  <dcterms:created xsi:type="dcterms:W3CDTF">2015-09-14T18:35:59Z</dcterms:created>
  <dcterms:modified xsi:type="dcterms:W3CDTF">2018-10-01T19:08:08Z</dcterms:modified>
</cp:coreProperties>
</file>