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58" r:id="rId4"/>
    <p:sldId id="316" r:id="rId5"/>
    <p:sldId id="287" r:id="rId6"/>
    <p:sldId id="317" r:id="rId7"/>
    <p:sldId id="288" r:id="rId8"/>
    <p:sldId id="318" r:id="rId9"/>
    <p:sldId id="279" r:id="rId10"/>
    <p:sldId id="302" r:id="rId11"/>
    <p:sldId id="290" r:id="rId12"/>
    <p:sldId id="313" r:id="rId13"/>
    <p:sldId id="325" r:id="rId14"/>
    <p:sldId id="291" r:id="rId15"/>
    <p:sldId id="319" r:id="rId16"/>
    <p:sldId id="320" r:id="rId17"/>
    <p:sldId id="292" r:id="rId18"/>
    <p:sldId id="294" r:id="rId19"/>
    <p:sldId id="321" r:id="rId20"/>
    <p:sldId id="322" r:id="rId21"/>
    <p:sldId id="296" r:id="rId22"/>
    <p:sldId id="304" r:id="rId23"/>
    <p:sldId id="305" r:id="rId24"/>
    <p:sldId id="314" r:id="rId25"/>
    <p:sldId id="327" r:id="rId26"/>
    <p:sldId id="306" r:id="rId27"/>
    <p:sldId id="307" r:id="rId28"/>
    <p:sldId id="308" r:id="rId29"/>
    <p:sldId id="309" r:id="rId30"/>
    <p:sldId id="323" r:id="rId31"/>
    <p:sldId id="310" r:id="rId32"/>
    <p:sldId id="311" r:id="rId33"/>
    <p:sldId id="324" r:id="rId34"/>
    <p:sldId id="315" r:id="rId35"/>
    <p:sldId id="328" r:id="rId36"/>
    <p:sldId id="31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6692"/>
            <a:ext cx="9144000" cy="85326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chemeClr val="accent5"/>
                </a:solidFill>
              </a:rPr>
              <a:t>ECONOMICS</a:t>
            </a:r>
            <a:endParaRPr lang="en-US" sz="8000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054" y="2150076"/>
            <a:ext cx="10997514" cy="310772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Ch.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6.2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 Investing - Taking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Risks With Your Savings  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3600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3600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the different types of investments and the risks involved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5462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 gain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 in the value of an asset (such as stock) from the time it is purchased to the time it is sold</a:t>
                      </a: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4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275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 loss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Decrease in the value of an asset (such as stock) from the time it is purchased to the time it is sold</a:t>
                      </a: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3465"/>
            <a:ext cx="12192000" cy="338554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What do you have if you own a share of a company? 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What is a corporation.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What is a dividend?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What is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the difference between a capital gain and a capital loss?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837634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5102727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102728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different types of investments and the risks involved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Ch. 6.2:  Investing - Taking Risks With Your Savings  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types of investments and the risks involved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2847109"/>
            <a:ext cx="1109748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1. Describe several types of investments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</a:t>
            </a:r>
            <a:r>
              <a:rPr lang="en-US" sz="3200" i="1" dirty="0">
                <a:solidFill>
                  <a:prstClr val="black"/>
                </a:solidFill>
              </a:rPr>
              <a:t>. Explain any risks involved with the investments you described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3. Explain the relationship between risk and reward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544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Bonds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certificate issued in exchange for borrowing money.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189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Bonds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certificate issued in exchange for borrowing money.  Businesses and governments may sell bonds.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They pay interest and have a maturity date.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3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816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Bonds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certificate issued in exchange for borrowing money.  Businesses and governments may sell bonds.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They pay interest and have a maturity date.  You do not get any ownership in the entity as you do with stock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4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558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Tax-exempt bonds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Bonds sold by local and state governments.  Purchasers do not pay federal tax on the interest.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242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408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 bonds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30" y="2219321"/>
            <a:ext cx="202882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88" y="4754266"/>
            <a:ext cx="4817712" cy="21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5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167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 bonds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bond issued by the federal government.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30" y="2219321"/>
            <a:ext cx="202882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88" y="4754266"/>
            <a:ext cx="4817712" cy="21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Ch. 6.2:  Investing - Taking Risks With Your Savings  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types of investments and the risks involved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2847109"/>
            <a:ext cx="1109748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1. Describe several types of investments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</a:t>
            </a:r>
            <a:r>
              <a:rPr lang="en-US" sz="3200" i="1" dirty="0">
                <a:solidFill>
                  <a:prstClr val="black"/>
                </a:solidFill>
              </a:rPr>
              <a:t>. Explain any risks involved with the investments you described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3. Explain the relationship between risk and reward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27805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 bonds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bond issued by the federal government. They are purchased for ½ the face value ($50 for a $100 bond) and will be worth the face value on the maturity date.  Very safe, but not a great investment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30" y="2219321"/>
            <a:ext cx="202882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88" y="4754266"/>
            <a:ext cx="4817712" cy="21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5612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2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Treasury Bills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(T-Bills)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Certificates issued by the U.S. Treasury with maturities of less than 1 year.  Minimum amount of $1,000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681" y="3329956"/>
            <a:ext cx="5548369" cy="34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88177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3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Treasury Notes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(T-Notes)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Certificates issued by the U.S. Treasury with maturities of 2 to 10 years.  Minimum amount of $1,000</a:t>
                      </a: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983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98029"/>
              </p:ext>
            </p:extLst>
          </p:nvPr>
        </p:nvGraphicFramePr>
        <p:xfrm>
          <a:off x="1" y="0"/>
          <a:ext cx="12171404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1869"/>
                <a:gridCol w="833953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Treasury Bonds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(T-Bonds)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Certificates issued by the U.S. Treasury with maturities of 30 years.  Minimum amount of $1,000.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0" y="3048202"/>
            <a:ext cx="2862764" cy="33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05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0935"/>
            <a:ext cx="12192000" cy="36317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5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What is the difference between a stock and a bond? 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6. Who sells tax-exempt bonds?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7. Explain how a U.S. Savings Bond works.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8. Explain the similarities and differences between T-bills,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T-notes and T- bonds.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837634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5102727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102728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different types of investments and the risks involved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Ch. 6.2:  Investing - Taking Risks With Your Savings  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types of investments and the risks involved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2847109"/>
            <a:ext cx="1109748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1. Describe several types of investments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</a:t>
            </a:r>
            <a:r>
              <a:rPr lang="en-US" sz="3200" i="1" dirty="0">
                <a:solidFill>
                  <a:prstClr val="black"/>
                </a:solidFill>
              </a:rPr>
              <a:t>. Explain any risks involved with the investments you described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3. Explain the relationship between risk and reward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7864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58746"/>
                <a:gridCol w="863325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Broker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person who is the go-between for buyers and sellers of stock. You pay them a fee to purchase stock.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4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3570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2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Over-the counter market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electronic marketplace for stocks (such as the NASDAQ) not listed on the major organized stock exchanges (like the Dow Jones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151" y="4867272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703" y="495299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08" y="3428999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2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1959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2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Stock market indexes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list of specific companies stock prices and any increase or decrease in price.  Such as the Dow Jones Industrial Average or “The Dow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42" y="472097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6" y="255746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859" y="5063234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743" y="510133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2946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2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Mutual funds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investment in a company that pools the funds of many individuals to buy stocks, bonds, or other investments.  </a:t>
                      </a:r>
                      <a:endParaRPr lang="en-US" sz="4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204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123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Stock</a:t>
                      </a: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8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6781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2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Mutual funds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investment in a company that pools the funds of many individuals to buy stocks, bonds, or other investments.  Most mutual funds hold a variety of stocks and bonds (diversified).  Not insured by the Feds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10240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2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market fund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type of mutual fund that buys the short-term debt of businesses and banks.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7372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2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and how are securities markets regulated?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Regulation is to protect investors from a stock market crash (like the one in 1929).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34" y="427743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5" y="2268365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3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8524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2142"/>
                <a:gridCol w="758985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and how are securities markets regulated?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Regulation is to protect investors from a stock market crash (like the one in 1929).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Securities and Exchange Commission (SEC) – Investigates dealings between corporations and mergers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34" y="427743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5" y="2268365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0935"/>
            <a:ext cx="1219200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9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What is the over the counter market? 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10. What is “The Dow”?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11. Explain what a mutual fund is.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12. What is the SEC and what is its job?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837634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5102727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102728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different types of investments and the risks involved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43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6368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Ch. 6.2:  Investing - Taking Risks With Your Savings  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1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1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different types of investments and the risks involved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2847109"/>
            <a:ext cx="1109748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1. Describe several types of investments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</a:t>
            </a:r>
            <a:r>
              <a:rPr lang="en-US" sz="3200" i="1" dirty="0">
                <a:solidFill>
                  <a:prstClr val="black"/>
                </a:solidFill>
              </a:rPr>
              <a:t>. Explain any risks involved with the investments you described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3. Explain the relationship between risk and reward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485" y="646841"/>
            <a:ext cx="112693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Pair Share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p. 148-149</a:t>
            </a:r>
          </a:p>
          <a:p>
            <a:pPr algn="ctr"/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Read 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about either Stocks or 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Bonds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Share 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your 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partner</a:t>
            </a: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Answer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question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2054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Stock</a:t>
                      </a: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share of a company, also called securities.  Holders of stock become part owners of the company</a:t>
                      </a: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905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are corporations formed</a:t>
                      </a: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498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are corporations formed</a:t>
                      </a: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 selling shares of stock.  This gives the company money to expand.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0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860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Stockholders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493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Stockholders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owners of stock. Can make money by selling when the price is up or lose if the stock price goes down (and they sell it).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May receive 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dividends</a:t>
                      </a: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351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Dividends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the stockholder receives from the company based on how much stock is owned.  Usually paid when the company does well</a:t>
                      </a:r>
                      <a:r>
                        <a:rPr lang="en-US" sz="5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554</Words>
  <Application>Microsoft Office PowerPoint</Application>
  <PresentationFormat>Widescreen</PresentationFormat>
  <Paragraphs>218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</vt:lpstr>
      <vt:lpstr>ECONOMICS Ch. 6.2:  Investing - Taking Risks With Your Savings    Learning Target: Understand the different types of investments and the risks involved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6.2:  Investing - Taking Risks With Your Savings    Learning Target: Understand the different types of investments and the risks involved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6.2:  Investing - Taking Risks With Your Savings    Learning Target: Understand the different types of investments and the risks involved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6.2:  Investing - Taking Risks With Your Savings    Learning Target: Understand the different types of investments and the risks involved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38</cp:revision>
  <dcterms:created xsi:type="dcterms:W3CDTF">2015-09-14T18:35:59Z</dcterms:created>
  <dcterms:modified xsi:type="dcterms:W3CDTF">2018-09-28T15:43:54Z</dcterms:modified>
</cp:coreProperties>
</file>