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445" r:id="rId3"/>
    <p:sldId id="429" r:id="rId4"/>
    <p:sldId id="397" r:id="rId5"/>
    <p:sldId id="412" r:id="rId6"/>
    <p:sldId id="440" r:id="rId7"/>
    <p:sldId id="376" r:id="rId8"/>
    <p:sldId id="409" r:id="rId9"/>
    <p:sldId id="442" r:id="rId10"/>
    <p:sldId id="441" r:id="rId11"/>
    <p:sldId id="444" r:id="rId12"/>
    <p:sldId id="443" r:id="rId13"/>
    <p:sldId id="438" r:id="rId14"/>
    <p:sldId id="439" r:id="rId15"/>
    <p:sldId id="4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vestopedia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merriam-webster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21"/>
            <a:ext cx="9144000" cy="999238"/>
          </a:xfrm>
        </p:spPr>
        <p:txBody>
          <a:bodyPr/>
          <a:lstStyle/>
          <a:p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983" y="1090626"/>
            <a:ext cx="11096367" cy="50718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Chapter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18.1: The Benefits of World Trade</a:t>
            </a:r>
          </a:p>
          <a:p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Understand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importance of trade,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imports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e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xports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trade advantages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53" y="1922319"/>
            <a:ext cx="8446338" cy="32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671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 advantage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Example?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ability of a country to produce a product at a lower opportunity cost than another country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comparative advantage gives a company the ability to sell goods and services at a lower price than its competitors and realize stronger sales margins.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2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Comparative advantage suggests that countries will engage in trade with one another, exporting the goods that they have a relative advantage in productivity. </a:t>
                      </a:r>
                      <a:r>
                        <a:rPr lang="en-US" sz="2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www.investopedia.com</a:t>
                      </a:r>
                      <a:endParaRPr lang="en-US" sz="18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Oil-producing nations have a </a:t>
                      </a:r>
                      <a:r>
                        <a:rPr lang="en-US" sz="26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comparative advantage</a:t>
                      </a:r>
                      <a:r>
                        <a:rPr lang="en-US" sz="26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 chemicals. Their locally-produced oil provides a cheap source of material for the chemicals when compared to countries without it.     </a:t>
                      </a:r>
                      <a:r>
                        <a:rPr lang="en-US" sz="1800" b="0" i="0" u="sng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www.thebalance.com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9" y="5157319"/>
            <a:ext cx="2599460" cy="16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1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7708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is absolute advantage?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Give an example of absolute advantage.</a:t>
            </a:r>
            <a:endParaRPr lang="en-US" sz="3600" dirty="0">
              <a:solidFill>
                <a:prstClr val="white"/>
              </a:solidFill>
            </a:endParaRPr>
          </a:p>
          <a:p>
            <a:pPr lvl="0" algn="ctr"/>
            <a:r>
              <a:rPr lang="en-US" sz="3600" dirty="0">
                <a:solidFill>
                  <a:prstClr val="black"/>
                </a:solidFill>
              </a:rPr>
              <a:t>What is </a:t>
            </a:r>
            <a:r>
              <a:rPr lang="en-US" sz="3600" dirty="0" smtClean="0">
                <a:solidFill>
                  <a:prstClr val="black"/>
                </a:solidFill>
              </a:rPr>
              <a:t>comparative advantage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  <a:p>
            <a:pPr lvl="0" algn="ctr"/>
            <a:r>
              <a:rPr lang="en-US" sz="3600" dirty="0" smtClean="0">
                <a:solidFill>
                  <a:prstClr val="white"/>
                </a:solidFill>
              </a:rPr>
              <a:t>Describe </a:t>
            </a:r>
            <a:r>
              <a:rPr lang="en-US" sz="3600" dirty="0">
                <a:solidFill>
                  <a:prstClr val="white"/>
                </a:solidFill>
              </a:rPr>
              <a:t>a situation </a:t>
            </a:r>
            <a:r>
              <a:rPr lang="en-US" sz="3600" dirty="0" smtClean="0">
                <a:solidFill>
                  <a:prstClr val="white"/>
                </a:solidFill>
              </a:rPr>
              <a:t>in which comparative </a:t>
            </a:r>
            <a:r>
              <a:rPr lang="en-US" sz="3600" dirty="0">
                <a:solidFill>
                  <a:prstClr val="white"/>
                </a:solidFill>
              </a:rPr>
              <a:t>advantage occurs.</a:t>
            </a:r>
          </a:p>
          <a:p>
            <a:pPr algn="ctr"/>
            <a:r>
              <a:rPr lang="en-US" sz="350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importance of trade, imports &amp; exports and trade advantages</a:t>
            </a:r>
          </a:p>
        </p:txBody>
      </p:sp>
    </p:spTree>
    <p:extLst>
      <p:ext uri="{BB962C8B-B14F-4D97-AF65-F5344CB8AC3E}">
        <p14:creationId xmlns:p14="http://schemas.microsoft.com/office/powerpoint/2010/main" val="842821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Chapter 18.1: The Benefits of World Trade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importance of trade, imports &amp; exports and trade advantages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670464"/>
            <a:ext cx="11762509" cy="3975707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742950" marR="0" indent="-742950" 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relationship between the U.S. economy and the global </a:t>
            </a:r>
            <a:r>
              <a:rPr lang="en-US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Explain the concept of absolute advantage including why goods and services are produced in one nation versus </a:t>
            </a:r>
            <a:r>
              <a:rPr lang="en-US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Explain the concept of comparative advantage including why goods and services are produced in one nation versus another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thumb up down midd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3" y="706581"/>
            <a:ext cx="5910174" cy="5391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9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71" y="76850"/>
            <a:ext cx="9594839" cy="67811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795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988471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411" y="219003"/>
            <a:ext cx="10857177" cy="65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2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Chapter 18.1: The Benefits of World Trade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importance of trade, imports &amp; exports and trade advantages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670464"/>
            <a:ext cx="11762509" cy="3975707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742950" marR="0" indent="-742950" 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relationship between the U.S. economy and the global </a:t>
            </a:r>
            <a:r>
              <a:rPr lang="en-US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Explain the concept of absolute advantage including why goods and services are produced in one nation versus </a:t>
            </a:r>
            <a:r>
              <a:rPr lang="en-US" sz="3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Explain the concept of comparative advantage including why goods and services are produced in one nation versus another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99238"/>
              </p:ext>
            </p:extLst>
          </p:nvPr>
        </p:nvGraphicFramePr>
        <p:xfrm>
          <a:off x="0" y="0"/>
          <a:ext cx="12192000" cy="3505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505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do countries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benefit the most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trade?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they both produce the goods in which they are most efficient.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99972"/>
              </p:ext>
            </p:extLst>
          </p:nvPr>
        </p:nvGraphicFramePr>
        <p:xfrm>
          <a:off x="0" y="3505266"/>
          <a:ext cx="12192000" cy="3352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52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“domestic” refer to?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relating to, or made in your own country. </a:t>
                      </a:r>
                      <a:r>
                        <a:rPr lang="en-US" sz="40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www.merriam-webster.com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</a:t>
                      </a:r>
                      <a:r>
                        <a:rPr lang="en-US" sz="40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occurring inside a particular country; not foreign or international.     </a:t>
                      </a:r>
                      <a:r>
                        <a:rPr lang="en-US" sz="40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www.google.com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44336"/>
              </p:ext>
            </p:extLst>
          </p:nvPr>
        </p:nvGraphicFramePr>
        <p:xfrm>
          <a:off x="0" y="0"/>
          <a:ext cx="12192000" cy="3505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505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an import?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Figure 18.1, p. 467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bought from other countries for domestic use.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83744"/>
              </p:ext>
            </p:extLst>
          </p:nvPr>
        </p:nvGraphicFramePr>
        <p:xfrm>
          <a:off x="0" y="3505266"/>
          <a:ext cx="12192000" cy="3352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52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an export?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Figure 18.1, p. 467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sold to other countries.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Examples: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62" y="4624476"/>
            <a:ext cx="3423238" cy="2233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762" y="1223108"/>
            <a:ext cx="3423238" cy="22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431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U.S. Exports and Imports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Figure 18.1, p. 467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U.S. imports more toys and games, TVs and DVD players,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fuel(?),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computers,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iron, steel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appliances than it exports.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U.S. exports more airplanes and books and printed material than it imports.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5582"/>
            <a:ext cx="4083627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5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50194"/>
              </p:ext>
            </p:extLst>
          </p:nvPr>
        </p:nvGraphicFramePr>
        <p:xfrm>
          <a:off x="0" y="0"/>
          <a:ext cx="12192000" cy="32107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210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Why do nations benefit from world trade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differ in the type and amount of the factors of production that they have available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39232"/>
              </p:ext>
            </p:extLst>
          </p:nvPr>
        </p:nvGraphicFramePr>
        <p:xfrm>
          <a:off x="0" y="3210791"/>
          <a:ext cx="12192000" cy="36472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647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specialization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 that states it is most profitable for a nation to produce and export a limited assortment of goods for which it is particularly suited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3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74003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does “domestic” refer to? Use it in a sentence.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Give examples of something we import and export.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r>
              <a:rPr lang="en-US" sz="3500" dirty="0" smtClean="0">
                <a:solidFill>
                  <a:prstClr val="black"/>
                </a:solidFill>
              </a:rPr>
              <a:t>Explain a benefit to world trade.</a:t>
            </a:r>
          </a:p>
          <a:p>
            <a:pPr algn="ctr"/>
            <a:r>
              <a:rPr lang="en-US" sz="3500" dirty="0" smtClean="0">
                <a:solidFill>
                  <a:prstClr val="white"/>
                </a:solidFill>
              </a:rPr>
              <a:t>What is specialization?</a:t>
            </a:r>
          </a:p>
          <a:p>
            <a:pPr algn="ctr"/>
            <a:r>
              <a:rPr lang="en-US" sz="350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importance of trade, imports &amp; exports and trade advantages</a:t>
            </a:r>
          </a:p>
        </p:txBody>
      </p:sp>
    </p:spTree>
    <p:extLst>
      <p:ext uri="{BB962C8B-B14F-4D97-AF65-F5344CB8AC3E}">
        <p14:creationId xmlns:p14="http://schemas.microsoft.com/office/powerpoint/2010/main" val="2724144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082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Absolute advantage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ability of one country, using the same quantity of resources as another country, to produce a specific product at a lower cost. 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(The ability to produce more output per unit of input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Brazil has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absolute advantage over France with regard to banana production.  Due to Brazil’s favorable climate, it can produce bananas at a lower cost than France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84" y="4322618"/>
            <a:ext cx="2363066" cy="23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3951</TotalTime>
  <Words>639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</vt:lpstr>
      <vt:lpstr>PowerPoint Presentation</vt:lpstr>
      <vt:lpstr>ECONOMICS Chapter 18.1: The Benefits of World Trade  Learning Target: Understand the importance of trade, imports &amp; exports and trade advantages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18.1: The Benefits of World Trade  Learning Target: Understand the importance of trade, imports &amp; exports and trade advantages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118</cp:revision>
  <dcterms:created xsi:type="dcterms:W3CDTF">2015-09-14T18:35:59Z</dcterms:created>
  <dcterms:modified xsi:type="dcterms:W3CDTF">2019-05-20T15:28:10Z</dcterms:modified>
</cp:coreProperties>
</file>