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463" r:id="rId2"/>
    <p:sldId id="433" r:id="rId3"/>
    <p:sldId id="435" r:id="rId4"/>
    <p:sldId id="464" r:id="rId5"/>
    <p:sldId id="438" r:id="rId6"/>
    <p:sldId id="462" r:id="rId7"/>
    <p:sldId id="428" r:id="rId8"/>
    <p:sldId id="443" r:id="rId9"/>
    <p:sldId id="445" r:id="rId10"/>
    <p:sldId id="447" r:id="rId11"/>
    <p:sldId id="449" r:id="rId12"/>
    <p:sldId id="451" r:id="rId13"/>
    <p:sldId id="431" r:id="rId14"/>
    <p:sldId id="453" r:id="rId15"/>
    <p:sldId id="465" r:id="rId16"/>
    <p:sldId id="456" r:id="rId17"/>
    <p:sldId id="458" r:id="rId18"/>
    <p:sldId id="432" r:id="rId19"/>
    <p:sldId id="460" r:id="rId20"/>
    <p:sldId id="466" r:id="rId21"/>
    <p:sldId id="467" r:id="rId22"/>
    <p:sldId id="4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1139484"/>
            <a:ext cx="10515600" cy="176755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br>
              <a:rPr lang="en-US" b="1" u="sng" dirty="0" smtClean="0">
                <a:solidFill>
                  <a:schemeClr val="accent5"/>
                </a:solidFill>
              </a:rPr>
            </a:br>
            <a: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16.2:  The Functions of Government</a:t>
            </a:r>
            <a:b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responsibilities and functions of government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794500"/>
            <a:ext cx="11762509" cy="385951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Identify public goods and services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the difference between social insurance programs and public assistance programs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Analyze government involvement in the economy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646523"/>
              </p:ext>
            </p:extLst>
          </p:nvPr>
        </p:nvGraphicFramePr>
        <p:xfrm>
          <a:off x="0" y="-1"/>
          <a:ext cx="12192000" cy="40900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4090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Social Security?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program that provides monthly payments to people who are retired or unable to work.  Social Security is generally not enough money for retired people to live on comfortably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299"/>
            <a:ext cx="4090086" cy="252222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10907"/>
              </p:ext>
            </p:extLst>
          </p:nvPr>
        </p:nvGraphicFramePr>
        <p:xfrm>
          <a:off x="0" y="4090086"/>
          <a:ext cx="12192000" cy="27679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767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workers’ compensation?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program that provides payments for medical care to workers injured on the job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5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54029"/>
              </p:ext>
            </p:extLst>
          </p:nvPr>
        </p:nvGraphicFramePr>
        <p:xfrm>
          <a:off x="0" y="0"/>
          <a:ext cx="12192000" cy="33981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98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welfare?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(public assistance programs)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programs that make payments to citizens based on need, such as those who are poor or disabled.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67888"/>
              </p:ext>
            </p:extLst>
          </p:nvPr>
        </p:nvGraphicFramePr>
        <p:xfrm>
          <a:off x="0" y="3398108"/>
          <a:ext cx="12192000" cy="34584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4584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Supplemental Security Income (SSI)?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that provides payments for food (food stamps), clothing, and shelter to the aged, blind, and disabled.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7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36198"/>
              </p:ext>
            </p:extLst>
          </p:nvPr>
        </p:nvGraphicFramePr>
        <p:xfrm>
          <a:off x="0" y="0"/>
          <a:ext cx="12192000" cy="3596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596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Temporary Assistance for Needy Families?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that provides assistance and work opportunities to needy families or single parents with young children.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35342"/>
              </p:ext>
            </p:extLst>
          </p:nvPr>
        </p:nvGraphicFramePr>
        <p:xfrm>
          <a:off x="0" y="3596640"/>
          <a:ext cx="12192000" cy="3261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Medicaid?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federal public-assistance program that helps pay health care costs for low-income and disabled persons.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6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72464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is income redistribution?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How does the government use income redistribution?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Explain what social insurance programs are. Give an example.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What is SSI? 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</a:rPr>
              <a:t>What program might help needy parent(s) of young children?</a:t>
            </a:r>
            <a:endParaRPr lang="en-US" sz="3600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responsibilities and functions of government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72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040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difference between social-insurance and public-assistance programs?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–insurance programs pay benefits using taxes that workers and employers have paid into the programs.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Public-assistance programs make payments to individuals based on need, regardless of whether a person paid taxes into the program.</a:t>
                      </a:r>
                      <a:endParaRPr lang="en-US" sz="4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8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1139484"/>
            <a:ext cx="10515600" cy="176755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br>
              <a:rPr lang="en-US" b="1" u="sng" dirty="0" smtClean="0">
                <a:solidFill>
                  <a:schemeClr val="accent5"/>
                </a:solidFill>
              </a:rPr>
            </a:br>
            <a: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16.2:  The Functions of Government</a:t>
            </a:r>
            <a:b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responsibilities and functions of government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794500"/>
            <a:ext cx="11762509" cy="385951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Identify public goods and services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the difference between social insurance programs and public assistance programs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Analyze government involvement in the economy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80616"/>
              </p:ext>
            </p:extLst>
          </p:nvPr>
        </p:nvGraphicFramePr>
        <p:xfrm>
          <a:off x="0" y="-1"/>
          <a:ext cx="12192000" cy="22118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2118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some economic goals of government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Stable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growth, low unemployment, and low inflation.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20294"/>
              </p:ext>
            </p:extLst>
          </p:nvPr>
        </p:nvGraphicFramePr>
        <p:xfrm>
          <a:off x="0" y="2211859"/>
          <a:ext cx="12192000" cy="46461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4646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the government regulate economic activity?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Figure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16.2: Government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Regulation</a:t>
                      </a:r>
                      <a:endParaRPr lang="en-US" sz="4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Protecting consumers</a:t>
                      </a:r>
                      <a:endParaRPr lang="en-US" sz="40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Supervising </a:t>
                      </a: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 and management relations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competition</a:t>
                      </a:r>
                      <a:endParaRPr lang="en-US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Regulating negative by-products of the production </a:t>
                      </a:r>
                      <a:r>
                        <a:rPr lang="en-US" sz="4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6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91836"/>
              </p:ext>
            </p:extLst>
          </p:nvPr>
        </p:nvGraphicFramePr>
        <p:xfrm>
          <a:off x="0" y="-1"/>
          <a:ext cx="12192000" cy="29161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91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Externalities?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side effects or by-products that affect uninvolved third parties, such as pollution. 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26521"/>
              </p:ext>
            </p:extLst>
          </p:nvPr>
        </p:nvGraphicFramePr>
        <p:xfrm>
          <a:off x="0" y="2916195"/>
          <a:ext cx="12192000" cy="39418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941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the government do to ensure economic stability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intervenes to shield citizens from the effects of business fluctuations, including unemployment, high inflation, bankruptcies, recessions, and depressions. 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72464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How are Medicare and Medicaid similar and different?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Give some examples of how the government regulates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the economy?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is an externality? Give an example.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How does the government work to keep our economy stable?</a:t>
            </a:r>
          </a:p>
          <a:p>
            <a:pPr algn="ctr"/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responsibilities and functions of government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30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11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some criticisms of government involvement?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Merit goods should be provided by private organizations, not tax dollars.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assistance discourages a person’s incentive to work.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Excessive regulations raise the price of goods and services.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9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814915"/>
              </p:ext>
            </p:extLst>
          </p:nvPr>
        </p:nvGraphicFramePr>
        <p:xfrm>
          <a:off x="0" y="0"/>
          <a:ext cx="12192000" cy="27184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718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the general purposes of government in the U.S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 individual rights, to promote a stable legal environment for economic activity, and to support the well-being of all citizens.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49" y="3204274"/>
            <a:ext cx="7307451" cy="3653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724"/>
            <a:ext cx="4737003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0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1139484"/>
            <a:ext cx="10515600" cy="176755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br>
              <a:rPr lang="en-US" b="1" u="sng" dirty="0" smtClean="0">
                <a:solidFill>
                  <a:schemeClr val="accent5"/>
                </a:solidFill>
              </a:rPr>
            </a:br>
            <a: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16.2:  The Functions of Government</a:t>
            </a:r>
            <a:b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responsibilities and functions of government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794500"/>
            <a:ext cx="11762509" cy="385951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Identify public goods and services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the difference between social insurance programs and public assistance programs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Analyze government involvement in the economy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12" y="-17020"/>
            <a:ext cx="9688052" cy="687502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8877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28" y="710679"/>
            <a:ext cx="9242551" cy="302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3" y="4381384"/>
            <a:ext cx="4535489" cy="247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85" y="4431138"/>
            <a:ext cx="4230687" cy="23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450" y="3654129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#WeLoveToLearn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563589" y="24185"/>
            <a:ext cx="4636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311557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27814"/>
              </p:ext>
            </p:extLst>
          </p:nvPr>
        </p:nvGraphicFramePr>
        <p:xfrm>
          <a:off x="0" y="-1"/>
          <a:ext cx="12192000" cy="4028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4028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public goods?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services that governments supply to its citizens that can be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used by many individuals at the same time.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Examples: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defense, courts, prisons, police, property rights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458" y="4341183"/>
            <a:ext cx="3211125" cy="2270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58" y="4341183"/>
            <a:ext cx="3533613" cy="2261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79" y="3686853"/>
            <a:ext cx="304826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1139484"/>
            <a:ext cx="10515600" cy="176755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br>
              <a:rPr lang="en-US" b="1" u="sng" dirty="0" smtClean="0">
                <a:solidFill>
                  <a:schemeClr val="accent5"/>
                </a:solidFill>
              </a:rPr>
            </a:br>
            <a: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16.2:  The Functions of Government</a:t>
            </a:r>
            <a:b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4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responsibilities and functions of government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2794500"/>
            <a:ext cx="11762509" cy="385951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Identify public goods and services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2. Explain the difference between social insurance programs and public assistance programs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>
                <a:solidFill>
                  <a:prstClr val="black"/>
                </a:solidFill>
              </a:rPr>
              <a:t>3. Analyze government involvement in the economy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2252"/>
              </p:ext>
            </p:extLst>
          </p:nvPr>
        </p:nvGraphicFramePr>
        <p:xfrm>
          <a:off x="0" y="0"/>
          <a:ext cx="12192000" cy="33981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98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most important public good that only government can provide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sound system of property rights.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25113"/>
              </p:ext>
            </p:extLst>
          </p:nvPr>
        </p:nvGraphicFramePr>
        <p:xfrm>
          <a:off x="0" y="3398108"/>
          <a:ext cx="12192000" cy="34598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4598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a merit good?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that are deemed socially desirable by governmental leaders.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Examples: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museums, ballet, and classical music concerts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6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06955"/>
              </p:ext>
            </p:extLst>
          </p:nvPr>
        </p:nvGraphicFramePr>
        <p:xfrm>
          <a:off x="0" y="0"/>
          <a:ext cx="12192000" cy="4090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4090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a demerit good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Goods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that are deemed socially undesirable by government leaders.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Examples: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tobacco, alcohol, and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gambling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788" y="2005426"/>
            <a:ext cx="3128212" cy="208466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05935"/>
              </p:ext>
            </p:extLst>
          </p:nvPr>
        </p:nvGraphicFramePr>
        <p:xfrm>
          <a:off x="0" y="4090086"/>
          <a:ext cx="12192001" cy="27679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2443"/>
                <a:gridCol w="8089558"/>
              </a:tblGrid>
              <a:tr h="2767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sin taxes?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Taxes on demerit goods like alcohol and tobacco.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778" y="4744842"/>
            <a:ext cx="2813222" cy="2113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73" y="2034640"/>
            <a:ext cx="2482346" cy="20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72464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are some examples of public goods?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What is the most important government provided public good?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is the difference between merit and demerit goods?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What are examples of merit and demerit goods? 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</a:rPr>
              <a:t>What are taxes on demerit goods referred to as?</a:t>
            </a:r>
            <a:endParaRPr lang="en-US" sz="3600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responsibilities and functions of government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7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468655"/>
              </p:ext>
            </p:extLst>
          </p:nvPr>
        </p:nvGraphicFramePr>
        <p:xfrm>
          <a:off x="0" y="-1"/>
          <a:ext cx="12220832" cy="38429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96962"/>
                <a:gridCol w="8723870"/>
              </a:tblGrid>
              <a:tr h="3842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the government promote general welfare? 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Through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social-insurance and public-assistance programs.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982" y="865875"/>
            <a:ext cx="2857500" cy="28384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56106"/>
              </p:ext>
            </p:extLst>
          </p:nvPr>
        </p:nvGraphicFramePr>
        <p:xfrm>
          <a:off x="0" y="3842951"/>
          <a:ext cx="12192000" cy="3261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96962"/>
                <a:gridCol w="8695038"/>
              </a:tblGrid>
              <a:tr h="3015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income redistribution?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 that takes income from some people through taxation and uses it to help citizens in need.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0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974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social-insurance programs?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programs that make payments to citizens based on need, such as payments to retired or disabled workers and the unemployed.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Workers and their employers pay taxes for these programs.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36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3674</TotalTime>
  <Words>951</Words>
  <Application>Microsoft Office PowerPoint</Application>
  <PresentationFormat>Widescreen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Bradley Hand ITC TT-Bold</vt:lpstr>
      <vt:lpstr>Calibri</vt:lpstr>
      <vt:lpstr>Calibri Light</vt:lpstr>
      <vt:lpstr>Georgia</vt:lpstr>
      <vt:lpstr>Symbol</vt:lpstr>
      <vt:lpstr>Times</vt:lpstr>
      <vt:lpstr>Times New Roman</vt:lpstr>
      <vt:lpstr>Office Theme</vt:lpstr>
      <vt:lpstr>ECONOMICS Chapter 16.2:  The Functions of Government  Learning Target: Understand the responsibilities and functions of government   </vt:lpstr>
      <vt:lpstr>PowerPoint Presentation</vt:lpstr>
      <vt:lpstr>PowerPoint Presentation</vt:lpstr>
      <vt:lpstr>ECONOMICS Chapter 16.2:  The Functions of Government  Learning Target: Understand the responsibilities and functions of government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16.2:  The Functions of Government  Learning Target: Understand the responsibilities and functions of government   </vt:lpstr>
      <vt:lpstr>PowerPoint Presentation</vt:lpstr>
      <vt:lpstr>PowerPoint Presentation</vt:lpstr>
      <vt:lpstr>PowerPoint Presentation</vt:lpstr>
      <vt:lpstr>PowerPoint Presentation</vt:lpstr>
      <vt:lpstr>ECONOMICS Chapter 16.2:  The Functions of Government  Learning Target: Understand the responsibilities and functions of government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117</cp:revision>
  <dcterms:created xsi:type="dcterms:W3CDTF">2015-09-14T18:35:59Z</dcterms:created>
  <dcterms:modified xsi:type="dcterms:W3CDTF">2019-01-08T12:37:54Z</dcterms:modified>
</cp:coreProperties>
</file>