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7" r:id="rId2"/>
    <p:sldId id="385" r:id="rId3"/>
    <p:sldId id="386" r:id="rId4"/>
    <p:sldId id="378" r:id="rId5"/>
    <p:sldId id="398" r:id="rId6"/>
    <p:sldId id="388" r:id="rId7"/>
    <p:sldId id="393" r:id="rId8"/>
    <p:sldId id="390" r:id="rId9"/>
    <p:sldId id="351" r:id="rId10"/>
    <p:sldId id="391" r:id="rId11"/>
    <p:sldId id="379" r:id="rId12"/>
    <p:sldId id="3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Monetary_system#Commodity_money_syste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14.1:   The Functions and Characteristics of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Money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uses, characteristics and types of money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functions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</a:t>
            </a:r>
            <a:r>
              <a:rPr lang="en-US" sz="3600" i="1" dirty="0">
                <a:solidFill>
                  <a:prstClr val="black"/>
                </a:solidFill>
              </a:rPr>
              <a:t>the characteristics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Compare </a:t>
            </a:r>
            <a:r>
              <a:rPr lang="en-US" sz="3600" i="1" dirty="0">
                <a:solidFill>
                  <a:prstClr val="black"/>
                </a:solidFill>
              </a:rPr>
              <a:t>the different types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10629"/>
              </p:ext>
            </p:extLst>
          </p:nvPr>
        </p:nvGraphicFramePr>
        <p:xfrm>
          <a:off x="0" y="0"/>
          <a:ext cx="12192000" cy="28914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8914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Legal tender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must by law be accepted for payment of public and private debts.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60" y="3036950"/>
            <a:ext cx="8192480" cy="34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What is (was) the Gold Standard? When did the U.S. follow it?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is Fiat money? Who uses it?</a:t>
            </a:r>
          </a:p>
          <a:p>
            <a:pPr lvl="0" algn="ctr"/>
            <a:r>
              <a:rPr lang="en-US" sz="3600" dirty="0" smtClean="0"/>
              <a:t>Where does the phrase “legal tender” come from?</a:t>
            </a:r>
            <a:endParaRPr lang="en-US" sz="3600" dirty="0"/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type of money do we use in the U.S.?</a:t>
            </a:r>
          </a:p>
          <a:p>
            <a:pPr lvl="0" algn="ctr"/>
            <a:endParaRPr lang="en-US" sz="3600" dirty="0">
              <a:solidFill>
                <a:schemeClr val="bg1"/>
              </a:solidFill>
              <a:latin typeface="Bradley Hand ITC TT-Bold" charset="0"/>
              <a:sym typeface="Bradley Hand ITC TT-Bold" charset="0"/>
            </a:endParaRP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different uses, characteristics and types of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069533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14.1:   The Functions and Characteristics of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Money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uses, characteristics and types of money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functions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</a:t>
            </a:r>
            <a:r>
              <a:rPr lang="en-US" sz="3600" i="1" dirty="0">
                <a:solidFill>
                  <a:prstClr val="black"/>
                </a:solidFill>
              </a:rPr>
              <a:t>the characteristics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Compare </a:t>
            </a:r>
            <a:r>
              <a:rPr lang="en-US" sz="3600" i="1" dirty="0">
                <a:solidFill>
                  <a:prstClr val="black"/>
                </a:solidFill>
              </a:rPr>
              <a:t>the different types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51661"/>
              </p:ext>
            </p:extLst>
          </p:nvPr>
        </p:nvGraphicFramePr>
        <p:xfrm>
          <a:off x="0" y="0"/>
          <a:ext cx="12192000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items that have been used for money throughout history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Shells, whales’ teeth, animals, salt, animal hides, gems, tobacco, gold or other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precious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metals…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249" y="1898792"/>
            <a:ext cx="1680026" cy="159042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58031"/>
              </p:ext>
            </p:extLst>
          </p:nvPr>
        </p:nvGraphicFramePr>
        <p:xfrm>
          <a:off x="0" y="3657600"/>
          <a:ext cx="121920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Commodity money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value as a good aside from its value as money; such as cattle, precious metals, and gems.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8" y="4911259"/>
            <a:ext cx="2562290" cy="18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852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Representative money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is backed by an item of value; such as gold or silver.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 one time U.S. money was representative money and could be exchanged for gold or silver. 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05" y="4095462"/>
            <a:ext cx="5807133" cy="24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Explain each of the characteristics of money in detail.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was used as money before modern currency?</a:t>
            </a:r>
          </a:p>
          <a:p>
            <a:pPr lvl="0" algn="ctr"/>
            <a:r>
              <a:rPr lang="en-US" sz="3600" dirty="0" smtClean="0"/>
              <a:t>What is Commodity money? Give an example.</a:t>
            </a:r>
            <a:endParaRPr lang="en-US" sz="3600" dirty="0"/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Explain what Representative money is.</a:t>
            </a:r>
          </a:p>
          <a:p>
            <a:pPr lvl="0" algn="ctr"/>
            <a:endParaRPr lang="en-US" sz="3600" dirty="0">
              <a:solidFill>
                <a:schemeClr val="bg1"/>
              </a:solidFill>
              <a:latin typeface="Bradley Hand ITC TT-Bold" charset="0"/>
              <a:sym typeface="Bradley Hand ITC TT-Bold" charset="0"/>
            </a:endParaRP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different uses, characteristics and types of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2930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14.1:   The Functions and Characteristics of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Money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uses, characteristics and types of money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functions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</a:t>
            </a:r>
            <a:r>
              <a:rPr lang="en-US" sz="3600" i="1" dirty="0">
                <a:solidFill>
                  <a:prstClr val="black"/>
                </a:solidFill>
              </a:rPr>
              <a:t>the characteristics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Compare </a:t>
            </a:r>
            <a:r>
              <a:rPr lang="en-US" sz="3600" i="1" dirty="0">
                <a:solidFill>
                  <a:prstClr val="black"/>
                </a:solidFill>
              </a:rPr>
              <a:t>the different types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168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Gold Standard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400" u="none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 tooltip="Monetary system"/>
                        </a:rPr>
                        <a:t>monetary system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 which money is backed by gold.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gold standard ended in the U.S. in 1933 as a result of the policies of President Franklin D. Roosevelt.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995" y="4138173"/>
            <a:ext cx="3329875" cy="2497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29" y="2100159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547812"/>
            <a:ext cx="5648325" cy="3762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19" y="203886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3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202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Fiat money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has value based on the order of the government.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88" y="1908347"/>
            <a:ext cx="6858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81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126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Fiat money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has value based on the order of the government.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is not backed by gold, silver, or any item of value.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U.S. money.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“This note is legal tender for all debts, public and private.”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7" y="1216319"/>
            <a:ext cx="3050261" cy="20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431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 Chapter 14.1:   The Functions and Characteristics of Money Learning Target: Understand the different uses, characteristics and types of money  </vt:lpstr>
      <vt:lpstr>PowerPoint Presentation</vt:lpstr>
      <vt:lpstr>PowerPoint Presentation</vt:lpstr>
      <vt:lpstr>PowerPoint Presentation</vt:lpstr>
      <vt:lpstr>ECONOMICS Chapter 14.1:   The Functions and Characteristics of Money Learning Target: Understand the different uses, characteristics and types of money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14.1:   The Functions and Characteristics of Money Learning Target: Understand the different uses, characteristics and types of money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75</cp:revision>
  <dcterms:created xsi:type="dcterms:W3CDTF">2015-09-14T18:35:59Z</dcterms:created>
  <dcterms:modified xsi:type="dcterms:W3CDTF">2018-11-29T15:33:54Z</dcterms:modified>
</cp:coreProperties>
</file>