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4" r:id="rId2"/>
    <p:sldId id="368" r:id="rId3"/>
    <p:sldId id="381" r:id="rId4"/>
    <p:sldId id="352" r:id="rId5"/>
    <p:sldId id="353" r:id="rId6"/>
    <p:sldId id="369" r:id="rId7"/>
    <p:sldId id="383" r:id="rId8"/>
    <p:sldId id="354" r:id="rId9"/>
    <p:sldId id="370" r:id="rId10"/>
    <p:sldId id="395" r:id="rId11"/>
    <p:sldId id="334" r:id="rId12"/>
    <p:sldId id="355" r:id="rId13"/>
    <p:sldId id="356" r:id="rId14"/>
    <p:sldId id="357" r:id="rId15"/>
    <p:sldId id="371" r:id="rId16"/>
    <p:sldId id="344" r:id="rId17"/>
    <p:sldId id="375" r:id="rId18"/>
    <p:sldId id="396" r:id="rId19"/>
    <p:sldId id="373" r:id="rId20"/>
    <p:sldId id="346" r:id="rId21"/>
    <p:sldId id="347" r:id="rId22"/>
    <p:sldId id="348" r:id="rId23"/>
    <p:sldId id="349" r:id="rId24"/>
    <p:sldId id="360" r:id="rId25"/>
    <p:sldId id="350" r:id="rId26"/>
    <p:sldId id="3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45673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14.1:   The Functions and Characteristics of </a:t>
            </a:r>
            <a: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Money</a:t>
            </a:r>
            <a:b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different uses, characteristics and types of money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functions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</a:t>
            </a:r>
            <a:r>
              <a:rPr lang="en-US" sz="3600" i="1" dirty="0">
                <a:solidFill>
                  <a:prstClr val="black"/>
                </a:solidFill>
              </a:rPr>
              <a:t>the characteristics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Compare </a:t>
            </a:r>
            <a:r>
              <a:rPr lang="en-US" sz="3600" i="1" dirty="0">
                <a:solidFill>
                  <a:prstClr val="black"/>
                </a:solidFill>
              </a:rPr>
              <a:t>the different types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45673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14.1:   The Functions and Characteristics of </a:t>
            </a:r>
            <a: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Money</a:t>
            </a:r>
            <a:b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different uses, characteristics and types of money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functions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</a:t>
            </a:r>
            <a:r>
              <a:rPr lang="en-US" sz="3600" i="1" dirty="0">
                <a:solidFill>
                  <a:prstClr val="black"/>
                </a:solidFill>
              </a:rPr>
              <a:t>the characteristics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Compare </a:t>
            </a:r>
            <a:r>
              <a:rPr lang="en-US" sz="3600" i="1" dirty="0">
                <a:solidFill>
                  <a:prstClr val="black"/>
                </a:solidFill>
              </a:rPr>
              <a:t>the different types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422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possible disadvantages of bartering?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14" y="3660207"/>
            <a:ext cx="3748330" cy="2898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775" y="3756385"/>
            <a:ext cx="4181072" cy="25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88" y="1"/>
            <a:ext cx="6517001" cy="67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1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46" y="306863"/>
            <a:ext cx="8024998" cy="61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739" y="210464"/>
            <a:ext cx="7339657" cy="63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471" y="221540"/>
            <a:ext cx="5540431" cy="61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6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025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possible disadvantages of bartering?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Each party must want what the other party has to offer (trade).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only works in small societies with very simple economies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" y="2830836"/>
            <a:ext cx="3611024" cy="40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1686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Explain each of the functions of money.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Explain several reasons why money is better than bartering.</a:t>
            </a:r>
          </a:p>
          <a:p>
            <a:pPr lvl="0" algn="ctr"/>
            <a:r>
              <a:rPr lang="en-US" sz="3600" dirty="0" smtClean="0"/>
              <a:t>Think of a time you bartered? What were the items? Who got the better deal?</a:t>
            </a:r>
            <a:endParaRPr lang="en-US" sz="3600" dirty="0"/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Is bartering ever better than using money? Explain.</a:t>
            </a:r>
            <a:endParaRPr lang="en-US" sz="3600" dirty="0">
              <a:solidFill>
                <a:schemeClr val="bg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567" y="5108714"/>
            <a:ext cx="7722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different uses, characteristics and types of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7491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45673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>
                <a:solidFill>
                  <a:schemeClr val="accent5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14.1:   The Functions and Characteristics of </a:t>
            </a:r>
            <a: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Money</a:t>
            </a:r>
            <a:b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different uses, characteristics and types of money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functions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Explain </a:t>
            </a:r>
            <a:r>
              <a:rPr lang="en-US" sz="3600" i="1" dirty="0">
                <a:solidFill>
                  <a:prstClr val="black"/>
                </a:solidFill>
              </a:rPr>
              <a:t>the characteristics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Compare </a:t>
            </a:r>
            <a:r>
              <a:rPr lang="en-US" sz="3600" i="1" dirty="0">
                <a:solidFill>
                  <a:prstClr val="black"/>
                </a:solidFill>
              </a:rPr>
              <a:t>the different types of money.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4874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six characteristics of money?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chart on page 370)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Durable – Must be able to withstand the wear and tear of use.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64" y="3978214"/>
            <a:ext cx="4106257" cy="27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819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money and what are its functions?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Medium of exchange.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Unit of accounting.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store of value.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Figure 14.1, page 368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2" y="3598139"/>
            <a:ext cx="3856817" cy="28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3562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six characteristics of money?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chart on page 370)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Durable – Must be able to withstand the wear and tear of use.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Portable – Must be easy to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carry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(paper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 gold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7" y="3920739"/>
            <a:ext cx="2754339" cy="2808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285" y="3831542"/>
            <a:ext cx="3483180" cy="27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295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six characteristics of money?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chart on page 370)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Durable – Must be able to withstand the wear and tear of use.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Portable – Must be easy to carry (paper v. gold).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Divisible – Must be easily divided into small parts (change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72544"/>
            <a:ext cx="4263647" cy="2558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70" y="4004133"/>
            <a:ext cx="3593346" cy="26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571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six characteristics of money?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chart on page 370)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Durable – Must be able to withstand the wear and tear of use.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Portable – Must be easy to carry (paper v. gold).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Divisible – Must be easily divided into small parts (change).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Stable in value – Value cannot change rapidly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56" y="4176925"/>
            <a:ext cx="2492967" cy="24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078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six characteristics of money?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chart on page 370)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Durable – Must be able to withstand the wear and tear of use.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Portable – Must be easy to carry (paper v. gold).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Divisible – Must be easily divided into small parts (change).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Stable in value – Value cannot change rapidly.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Scarce – Scarcity gives it its value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21" y="4118221"/>
            <a:ext cx="2857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08" y="930866"/>
            <a:ext cx="4956143" cy="4956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47" y="930866"/>
            <a:ext cx="4609213" cy="49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3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121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six characteristics of money?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chart on page 370)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Durable – Must be able to withstand the wear and tear of use.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Portable – Must be easy to carry (paper v. gold).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Divisible – Must be easily divided into small parts (change).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Stable in value – Value cannot change rapidly.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Scarce – Scarcity gives it its value.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Accepted – Must be accepted as payment for debts (gold v. Fed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.)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9" y="4459954"/>
            <a:ext cx="28575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305" y="121807"/>
            <a:ext cx="8981591" cy="67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92383"/>
              </p:ext>
            </p:extLst>
          </p:nvPr>
        </p:nvGraphicFramePr>
        <p:xfrm>
          <a:off x="0" y="-1"/>
          <a:ext cx="12192000" cy="32514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2514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Medium of exchange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Sellers accept it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goods or services.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579" y="539056"/>
            <a:ext cx="2889582" cy="217336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97855"/>
              </p:ext>
            </p:extLst>
          </p:nvPr>
        </p:nvGraphicFramePr>
        <p:xfrm>
          <a:off x="-1" y="3251474"/>
          <a:ext cx="12192001" cy="36065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6"/>
              </a:tblGrid>
              <a:tr h="3606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exchange of goods &amp; services for other goods and services (trade).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938" y="4510216"/>
            <a:ext cx="5138985" cy="2347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63" y="4209533"/>
            <a:ext cx="3694672" cy="24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93" y="660246"/>
            <a:ext cx="6636800" cy="49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29" y="949879"/>
            <a:ext cx="7259116" cy="43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721" y="264631"/>
            <a:ext cx="6712278" cy="3066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570" y="3700894"/>
            <a:ext cx="415173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8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36431"/>
              </p:ext>
            </p:extLst>
          </p:nvPr>
        </p:nvGraphicFramePr>
        <p:xfrm>
          <a:off x="0" y="-1"/>
          <a:ext cx="12192000" cy="31509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150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Unit of accounting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basic unit of measurement to compare (measure) the values of goods and services.  Unit of exchange; Dollar, Euro, Peso, Rupee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6" y="1243914"/>
            <a:ext cx="2706130" cy="18040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54452"/>
              </p:ext>
            </p:extLst>
          </p:nvPr>
        </p:nvGraphicFramePr>
        <p:xfrm>
          <a:off x="0" y="3076832"/>
          <a:ext cx="12192000" cy="3781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781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Store of value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use of money to store purchasing power for later use.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 can save (store) your money for use between paychecks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6" y="3865812"/>
            <a:ext cx="3861486" cy="28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2" y="4260972"/>
            <a:ext cx="4263928" cy="2387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444" y="0"/>
            <a:ext cx="2759261" cy="3779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" y="59489"/>
            <a:ext cx="3746666" cy="3409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19" y="203254"/>
            <a:ext cx="4803714" cy="269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245" y="3946176"/>
            <a:ext cx="3603460" cy="2702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490" y="3468955"/>
            <a:ext cx="4239755" cy="31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536" y="546588"/>
            <a:ext cx="6127323" cy="45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612</Words>
  <Application>Microsoft Office PowerPoint</Application>
  <PresentationFormat>Widescreen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 Chapter 14.1:   The Functions and Characteristics of Money Learning Target: Understand the different uses, characteristics and types of money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14.1:   The Functions and Characteristics of Money Learning Target: Understand the different uses, characteristics and types of money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14.1:   The Functions and Characteristics of Money Learning Target: Understand the different uses, characteristics and types of money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72</cp:revision>
  <dcterms:created xsi:type="dcterms:W3CDTF">2015-09-14T18:35:59Z</dcterms:created>
  <dcterms:modified xsi:type="dcterms:W3CDTF">2018-11-29T15:26:54Z</dcterms:modified>
</cp:coreProperties>
</file>