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49" r:id="rId3"/>
    <p:sldId id="355" r:id="rId4"/>
    <p:sldId id="330" r:id="rId5"/>
    <p:sldId id="331" r:id="rId6"/>
    <p:sldId id="357" r:id="rId7"/>
    <p:sldId id="350" r:id="rId8"/>
    <p:sldId id="333" r:id="rId9"/>
    <p:sldId id="341" r:id="rId10"/>
    <p:sldId id="356" r:id="rId11"/>
    <p:sldId id="339" r:id="rId12"/>
    <p:sldId id="351" r:id="rId13"/>
    <p:sldId id="352" r:id="rId14"/>
    <p:sldId id="353" r:id="rId15"/>
    <p:sldId id="340" r:id="rId16"/>
    <p:sldId id="345" r:id="rId17"/>
    <p:sldId id="358" r:id="rId18"/>
    <p:sldId id="344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13.5: Causes and Indicators of Business Fluctuations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causes of business fluctuations &amp; Economic Indicators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causes of business fluctuations.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Give examples of innovations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explain their impact.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the different economic indicators and </a:t>
            </a:r>
            <a:r>
              <a:rPr lang="en-US" sz="3600" i="1" dirty="0" smtClean="0">
                <a:solidFill>
                  <a:prstClr val="black"/>
                </a:solidFill>
              </a:rPr>
              <a:t>give examples of each.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13.5: Causes and Indicators of Business Fluctuations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causes of business fluctuations &amp; Economic Indicators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causes of business fluctuations.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Give examples of innovations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explain their impact.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the different economic indicators and </a:t>
            </a:r>
            <a:r>
              <a:rPr lang="en-US" sz="3600" i="1" dirty="0" smtClean="0">
                <a:solidFill>
                  <a:prstClr val="black"/>
                </a:solidFill>
              </a:rPr>
              <a:t>give examples of each.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621" y="418244"/>
            <a:ext cx="6771386" cy="58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6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6788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Leading Indicators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(See chart on page 358)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Statistics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point to what will happen in the economy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New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orders for consumer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goods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Number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building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permits 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issued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Stock prices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Changes in interest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rates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34" y="4172216"/>
            <a:ext cx="28575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0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39343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Coincident Indicators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(See chart on page 358)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indicators that usually change at the same time as changes in overall business activity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Personal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 less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transfer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payments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Rate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industrial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Sales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manufacturers and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retailers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5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8911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Lagging Indicators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62425" algn="l"/>
                        </a:tabLst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(See chart on page 358)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indicators that seem to lag behind changes in overall business activity.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Size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inventories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Length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unemployment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Labor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cost per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unit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output</a:t>
                      </a: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Change in CPI for services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968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11" y="0"/>
            <a:ext cx="9572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3714"/>
            <a:ext cx="12192000" cy="55707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What are the three types of economic indicators?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Describe each of the economic indicators.</a:t>
            </a:r>
          </a:p>
          <a:p>
            <a:pPr lvl="0" algn="ctr"/>
            <a:r>
              <a:rPr lang="en-US" sz="3600" dirty="0" smtClean="0"/>
              <a:t>Increased sales at Home Depot would be what type of indicator?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news report saying new subdivisions are being </a:t>
            </a:r>
            <a:r>
              <a:rPr lang="en-US" sz="3600" dirty="0">
                <a:solidFill>
                  <a:schemeClr val="bg1"/>
                </a:solidFill>
              </a:rPr>
              <a:t>built </a:t>
            </a:r>
            <a:r>
              <a:rPr lang="en-US" sz="3600" dirty="0" smtClean="0">
                <a:solidFill>
                  <a:schemeClr val="bg1"/>
                </a:solidFill>
              </a:rPr>
              <a:t>would likely be </a:t>
            </a:r>
            <a:r>
              <a:rPr lang="en-US" sz="3600" dirty="0">
                <a:solidFill>
                  <a:schemeClr val="bg1"/>
                </a:solidFill>
              </a:rPr>
              <a:t>what type of indicator?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5536049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91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13.5: Causes and Indicators of Business Fluctuations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causes of business fluctuations &amp; Economic Indicators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causes of business fluctuations.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Give examples of innovations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explain their impact.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the different economic indicators and </a:t>
            </a:r>
            <a:r>
              <a:rPr lang="en-US" sz="3600" i="1" dirty="0" smtClean="0">
                <a:solidFill>
                  <a:prstClr val="black"/>
                </a:solidFill>
              </a:rPr>
              <a:t>give examples of each.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328" y="710679"/>
            <a:ext cx="9242551" cy="30263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3" y="4381384"/>
            <a:ext cx="4535489" cy="247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7985" y="4431138"/>
            <a:ext cx="4230687" cy="2377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9450" y="3654129"/>
            <a:ext cx="476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#WeLoveToLearn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563589" y="24185"/>
            <a:ext cx="4636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smtClean="0">
                <a:solidFill>
                  <a:srgbClr val="002060"/>
                </a:solidFill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248327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676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615436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1493" y="6086175"/>
            <a:ext cx="9078913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Did you hit the </a:t>
            </a:r>
            <a:r>
              <a:rPr lang="en-US" altLang="en-US" sz="1700" i="1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Target</a:t>
            </a:r>
            <a:r>
              <a:rPr lang="en-US" altLang="en-US" sz="17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  Circle a color.     </a:t>
            </a:r>
            <a:r>
              <a:rPr lang="en-US" altLang="en-US" sz="17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   Black    Blue    Red    Yellow </a:t>
            </a:r>
            <a:r>
              <a:rPr lang="en-US" altLang="en-US" sz="17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or    </a:t>
            </a:r>
            <a:r>
              <a:rPr lang="en-US" altLang="en-US" sz="1700" dirty="0" smtClean="0">
                <a:solidFill>
                  <a:prstClr val="white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Bullseye</a:t>
            </a:r>
            <a:endParaRPr lang="en-US" altLang="en-US" sz="1700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Proof of Success / Success Criteria</a:t>
            </a:r>
            <a:r>
              <a:rPr lang="en-US" altLang="en-US" sz="3600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(review your Learning Target(s))</a:t>
            </a:r>
            <a:endParaRPr lang="en-US" altLang="en-US" sz="2000" u="sng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I now know that…</a:t>
            </a:r>
            <a:endParaRPr lang="en-US" altLang="en-US" sz="32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b.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c.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ONE word that might summarize today’s topic(s) 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My question is </a:t>
            </a:r>
            <a:r>
              <a:rPr lang="en-US" altLang="en-US" sz="240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     ___________________________________________________________________________</a:t>
            </a:r>
            <a:endParaRPr lang="en-US" altLang="en-US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89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9905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possible causes of business fluctuations?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0" marR="0" indent="-5715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4162425" algn="l"/>
                        </a:tabLs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Changes 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business </a:t>
                      </a: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investment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4162425" algn="l"/>
                        </a:tabLs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activity / policies (</a:t>
                      </a: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taxing and 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spending, control </a:t>
                      </a: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over the 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 of money).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4162425" algn="l"/>
                        </a:tabLs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External 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factors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(war and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availability of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raw materials).</a:t>
                      </a: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Psychological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factors (reaction to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event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Sept. 11, 2001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56" y="3719385"/>
            <a:ext cx="3427673" cy="27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13.5: Causes and Indicators of Business Fluctuations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causes of business fluctuations &amp; Economic Indicators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causes of business fluctuations.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Give examples of innovations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explain their impact.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the different economic indicators and </a:t>
            </a:r>
            <a:r>
              <a:rPr lang="en-US" sz="3600" i="1" dirty="0" smtClean="0">
                <a:solidFill>
                  <a:prstClr val="black"/>
                </a:solidFill>
              </a:rPr>
              <a:t>give examples of each.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177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Innovation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Transforming an invention into something useful (new techniques).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" y="3167882"/>
            <a:ext cx="3941843" cy="2838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55" y="3167882"/>
            <a:ext cx="3531353" cy="32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1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6000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five innovations that have helped the 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U.S. 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economy expand?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43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19727"/>
            <a:ext cx="10515600" cy="5694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u="sng" dirty="0">
                <a:solidFill>
                  <a:schemeClr val="accent5"/>
                </a:solidFill>
              </a:rPr>
              <a:t>ECONOMICS</a:t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Chapter 13.5: Causes and Indicators of Business Fluctuations</a:t>
            </a:r>
            <a:br>
              <a:rPr lang="en-US" sz="4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Learning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Target: Understand the causes of business fluctuations &amp; Economic Indicators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3071698"/>
            <a:ext cx="11762509" cy="338743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2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1</a:t>
            </a:r>
            <a:r>
              <a:rPr lang="en-US" sz="3600" i="1" dirty="0">
                <a:solidFill>
                  <a:prstClr val="black"/>
                </a:solidFill>
              </a:rPr>
              <a:t>. </a:t>
            </a:r>
            <a:r>
              <a:rPr lang="en-US" sz="3600" i="1" dirty="0" smtClean="0">
                <a:solidFill>
                  <a:prstClr val="black"/>
                </a:solidFill>
              </a:rPr>
              <a:t>Identify </a:t>
            </a:r>
            <a:r>
              <a:rPr lang="en-US" sz="3600" i="1" dirty="0">
                <a:solidFill>
                  <a:prstClr val="black"/>
                </a:solidFill>
              </a:rPr>
              <a:t>the causes of business fluctuations.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2. Give examples of innovations </a:t>
            </a:r>
            <a:r>
              <a:rPr lang="en-US" sz="3600" i="1" dirty="0">
                <a:solidFill>
                  <a:prstClr val="black"/>
                </a:solidFill>
              </a:rPr>
              <a:t>and </a:t>
            </a:r>
            <a:r>
              <a:rPr lang="en-US" sz="3600" i="1" dirty="0" smtClean="0">
                <a:solidFill>
                  <a:prstClr val="black"/>
                </a:solidFill>
              </a:rPr>
              <a:t>explain their impact.</a:t>
            </a:r>
            <a:endParaRPr lang="en-US" sz="3600" i="1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i="1" dirty="0" smtClean="0">
                <a:solidFill>
                  <a:prstClr val="black"/>
                </a:solidFill>
              </a:rPr>
              <a:t>3. Describe </a:t>
            </a:r>
            <a:r>
              <a:rPr lang="en-US" sz="3600" i="1" dirty="0">
                <a:solidFill>
                  <a:prstClr val="black"/>
                </a:solidFill>
              </a:rPr>
              <a:t>the different economic indicators and </a:t>
            </a:r>
            <a:r>
              <a:rPr lang="en-US" sz="3600" i="1" dirty="0" smtClean="0">
                <a:solidFill>
                  <a:prstClr val="black"/>
                </a:solidFill>
              </a:rPr>
              <a:t>give examples of each.</a:t>
            </a:r>
            <a:endParaRPr lang="en-US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4606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two major ways that the government influences business activity?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its policies on taxing and spending and by its control over the money supply.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611" y="4109595"/>
            <a:ext cx="4023334" cy="2253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93" y="3946829"/>
            <a:ext cx="3500358" cy="257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648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22577"/>
                <a:gridCol w="8269423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Indicators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Statistics that measure variables in the economy.  They assess the economy and predict what will happen in the future.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429" y="3824547"/>
            <a:ext cx="5176658" cy="26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3714"/>
            <a:ext cx="12192000" cy="55707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/>
              <a:t>Describe several factors that could impact business activity.</a:t>
            </a:r>
          </a:p>
          <a:p>
            <a:pPr lvl="0" algn="ctr"/>
            <a:r>
              <a:rPr lang="en-US" sz="3600" dirty="0" smtClean="0">
                <a:solidFill>
                  <a:schemeClr val="bg1"/>
                </a:solidFill>
              </a:rPr>
              <a:t>Describe an example of an innovation.</a:t>
            </a:r>
          </a:p>
          <a:p>
            <a:pPr lvl="0" algn="ctr"/>
            <a:r>
              <a:rPr lang="en-US" sz="3600" dirty="0" smtClean="0"/>
              <a:t>What are some ways the government influences business activity?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Who cares about Economic Indicators? Should you?</a:t>
            </a:r>
            <a:endParaRPr lang="en-US" sz="3600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chemeClr val="bg2"/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 smtClean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C00000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9308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algn="ctr">
              <a:spcBef>
                <a:spcPts val="2000"/>
              </a:spcBef>
              <a:buSzPct val="46000"/>
              <a:defRPr/>
            </a:pPr>
            <a:r>
              <a:rPr lang="en-US" sz="24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</a:t>
            </a:r>
            <a:r>
              <a:rPr lang="en-US" sz="24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table.</a:t>
            </a:r>
            <a:endParaRPr lang="en-US" sz="2400" i="1" kern="0" dirty="0">
              <a:solidFill>
                <a:prstClr val="black"/>
              </a:solidFill>
              <a:latin typeface="Georgia"/>
              <a:sym typeface="Times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0" y="460277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41" y="4602778"/>
            <a:ext cx="21272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32869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2"/>
                </a:solidFill>
              </a:rPr>
              <a:t>Let’s Review</a:t>
            </a:r>
            <a:endParaRPr lang="en-US" sz="4000" b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8813" y="5536049"/>
            <a:ext cx="7722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Understand Inflation </a:t>
            </a:r>
            <a:r>
              <a:rPr lang="en-US" sz="40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how </a:t>
            </a:r>
            <a:r>
              <a:rPr lang="en-US" sz="40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measure it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8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640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Berlin Sans FB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 Chapter 13.5: Causes and Indicators of Business Fluctuations Learning Target: Understand the causes of business fluctuations &amp; Economic Indicators  </vt:lpstr>
      <vt:lpstr>PowerPoint Presentation</vt:lpstr>
      <vt:lpstr>ECONOMICS Chapter 13.5: Causes and Indicators of Business Fluctuations Learning Target: Understand the causes of business fluctuations &amp; Economic Indicators  </vt:lpstr>
      <vt:lpstr>PowerPoint Presentation</vt:lpstr>
      <vt:lpstr>PowerPoint Presentation</vt:lpstr>
      <vt:lpstr>ECONOMICS Chapter 13.5: Causes and Indicators of Business Fluctuations Learning Target: Understand the causes of business fluctuations &amp; Economic Indicators  </vt:lpstr>
      <vt:lpstr>PowerPoint Presentation</vt:lpstr>
      <vt:lpstr>PowerPoint Presentation</vt:lpstr>
      <vt:lpstr>PowerPoint Presentation</vt:lpstr>
      <vt:lpstr>ECONOMICS Chapter 13.5: Causes and Indicators of Business Fluctuations Learning Target: Understand the causes of business fluctuations &amp; Economic Indicators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Chapter 13.5: Causes and Indicators of Business Fluctuations Learning Target: Understand the causes of business fluctuations &amp; Economic Indicators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58</cp:revision>
  <dcterms:created xsi:type="dcterms:W3CDTF">2015-09-14T18:35:59Z</dcterms:created>
  <dcterms:modified xsi:type="dcterms:W3CDTF">2018-11-08T13:51:13Z</dcterms:modified>
</cp:coreProperties>
</file>